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12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94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94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26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39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6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58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84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83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77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91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E2CB-17D6-2A4F-847C-47E6A332CB8E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C0D5-A3AE-5942-AE49-049B81AB1F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27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professione di Esperto dei processi Valutativi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Catania 18 ottobre 2019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36" y="60190"/>
            <a:ext cx="1923798" cy="6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Cos’è una professione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it-IT" dirty="0"/>
              <a:t>“</a:t>
            </a:r>
            <a:r>
              <a:rPr lang="it-IT" i="1" dirty="0"/>
              <a:t>Attività esercitata in modo continuativo a scopo di guadagno</a:t>
            </a:r>
            <a:r>
              <a:rPr lang="it-IT" dirty="0"/>
              <a:t>: la p. di impiegato; </a:t>
            </a:r>
            <a:r>
              <a:rPr lang="it-IT" dirty="0" err="1"/>
              <a:t>com</a:t>
            </a:r>
            <a:r>
              <a:rPr lang="it-IT" dirty="0"/>
              <a:t>., attività intellettuale per l'esercizio della quale sia richiesta la laurea o una particolare abilitazione: la p. di medico, d'avvocato, di commercialista"; </a:t>
            </a:r>
            <a:r>
              <a:rPr lang="it-IT" sz="2400" dirty="0" smtClean="0">
                <a:solidFill>
                  <a:srgbClr val="FF0000"/>
                </a:solidFill>
              </a:rPr>
              <a:t>Dizionario Treccani</a:t>
            </a:r>
            <a:endParaRPr lang="it-IT" sz="2400" dirty="0">
              <a:solidFill>
                <a:srgbClr val="FF0000"/>
              </a:solidFill>
            </a:endParaRPr>
          </a:p>
          <a:p>
            <a:pPr lvl="1"/>
            <a:r>
              <a:rPr lang="it-IT" dirty="0"/>
              <a:t>“L’oggetto della classificazione, la professione, è definito come un </a:t>
            </a:r>
            <a:r>
              <a:rPr lang="it-IT" i="1" dirty="0"/>
              <a:t>insieme di attività lavorative</a:t>
            </a:r>
            <a:r>
              <a:rPr lang="it-IT" dirty="0"/>
              <a:t> concretamente svolte da un individuo, che richiamano conoscenze, competenze, identità e statuti propri”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ISTAT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36" y="60190"/>
            <a:ext cx="1923798" cy="6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6520" cy="1143000"/>
          </a:xfrm>
        </p:spPr>
        <p:txBody>
          <a:bodyPr>
            <a:normAutofit/>
          </a:bodyPr>
          <a:lstStyle/>
          <a:p>
            <a:r>
              <a:rPr lang="it-IT" sz="2800" dirty="0"/>
              <a:t>D</a:t>
            </a:r>
            <a:r>
              <a:rPr lang="it-IT" sz="2800" dirty="0" smtClean="0"/>
              <a:t>efinizione di un profilo professionale </a:t>
            </a:r>
            <a:br>
              <a:rPr lang="it-IT" sz="2800" dirty="0" smtClean="0"/>
            </a:br>
            <a:r>
              <a:rPr lang="it-IT" sz="2800" dirty="0" smtClean="0"/>
              <a:t>si procede in tre Fasi.</a:t>
            </a:r>
            <a:r>
              <a:rPr lang="it-IT" sz="2800" dirty="0" smtClean="0">
                <a:effectLst/>
              </a:rPr>
              <a:t>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1- fase Modellizzazione </a:t>
            </a:r>
            <a:r>
              <a:rPr lang="it-IT" sz="2400" dirty="0"/>
              <a:t>del campo d’azione. Un modello di campo d’azione è costituito dalla rappresentazione degli elementi strutturali ritenuti essenziali e costitutivi dell’attività professionale </a:t>
            </a:r>
            <a:r>
              <a:rPr lang="it-IT" sz="2400" dirty="0" smtClean="0"/>
              <a:t>considerata</a:t>
            </a:r>
          </a:p>
          <a:p>
            <a:r>
              <a:rPr lang="it-IT" sz="2400" dirty="0" smtClean="0"/>
              <a:t>2. fase -</a:t>
            </a:r>
            <a:r>
              <a:rPr lang="it-IT" sz="2400" dirty="0"/>
              <a:t>Identificazione delle situazioni e determinazione delle risorse. Sulla base di una indagine diretta attraverso incontri (in questo caso, interviste) con professioniste e professionisti del campo lavorativo considerato e, fondandosi sull’analisi di materiali “di terreno”, attraverso una progressiva categorizzazione, avviene l’identificazione delle situazioni significative e l’individuazione delle risorse, vale a dire delle conoscenze, delle capacità e degli atteggiamenti necessari per svolgere le azioni richieste dalle situazioni stesse</a:t>
            </a:r>
            <a:r>
              <a:rPr lang="it-IT" sz="2400" dirty="0" smtClean="0">
                <a:effectLst/>
              </a:rPr>
              <a:t> </a:t>
            </a: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73" y="136716"/>
            <a:ext cx="2018327" cy="69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3. fase-Definizione </a:t>
            </a:r>
            <a:r>
              <a:rPr lang="it-IT" dirty="0"/>
              <a:t>delle competenze e del profilo di competenza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36" y="60190"/>
            <a:ext cx="1923798" cy="6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0416"/>
            <a:ext cx="7099300" cy="104722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 4 aree di competenze dell’EPV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AREA DI COMPETENZA 1: </a:t>
            </a:r>
            <a:r>
              <a:rPr lang="it-IT" sz="2400" u="sng" dirty="0"/>
              <a:t>Analizzare e comprendere i diversi contesti che esprimono il bisogno/la domanda di valutazione e saper costruire domande valutative</a:t>
            </a:r>
            <a:r>
              <a:rPr lang="it-IT" sz="2400" dirty="0"/>
              <a:t>.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/>
              <a:t>Il Valutatore professionista dispone delle conoscenze e delle metodologie per effettuare una analisi dettagliata dello specifico contesto (professionale, sociale, culturale, organizzativo) che esprime la domanda  valutativa, esaminandone caratteristiche, regole e procedure, aspetti culturali e professionali, in relazione alle specifiche azioni oggetto di valutazione.</a:t>
            </a:r>
            <a:r>
              <a:rPr lang="it-IT" sz="2400" dirty="0" smtClean="0">
                <a:effectLst/>
              </a:rPr>
              <a:t> </a:t>
            </a:r>
            <a:endParaRPr lang="it-IT" sz="2400" dirty="0" smtClean="0"/>
          </a:p>
          <a:p>
            <a:endParaRPr lang="it-IT" sz="2400" dirty="0" smtClean="0"/>
          </a:p>
          <a:p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075083" y="1481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36" y="60190"/>
            <a:ext cx="1923798" cy="6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0416"/>
            <a:ext cx="7099300" cy="104722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 4 aree di competenze dell’EPV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AREA </a:t>
            </a:r>
            <a:r>
              <a:rPr lang="it-IT" sz="2400" dirty="0"/>
              <a:t>DI COMPETENZA 2: </a:t>
            </a:r>
            <a:r>
              <a:rPr lang="it-IT" sz="2400" u="sng" dirty="0"/>
              <a:t>Elaborare piani di valutazione</a:t>
            </a:r>
            <a:r>
              <a:rPr lang="it-IT" sz="2400" dirty="0"/>
              <a:t>. Il Valutatore professionista è in grado di elaborare - in collaborazione con gli attori di riferimento - ipotesi interpretative del/dei bisogno/i valutativo/i, in relazione agli obiettivi espressi, alle aspettative implicite ed esplicite e alle risorse a disposizione, individuando approcci, modelli e metodologie da applicare.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075083" y="1481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36" y="60190"/>
            <a:ext cx="1923798" cy="6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AREA DI COMPETENZA 3: </a:t>
            </a:r>
            <a:r>
              <a:rPr lang="it-IT" u="sng" dirty="0"/>
              <a:t>Sviluppare/implementare piani di valutazione</a:t>
            </a:r>
            <a:r>
              <a:rPr lang="it-IT" dirty="0"/>
              <a:t>. Il valutatore professionista è in grado di realizzare le azioni pianificate, individualmente o coordinando (partecipando a) équipe di lavoro, individuando eventuali correttivi e cambiamenti in relazione allo svolgersi delle attività previste e in connessione ai feedback degli attori coinvolti.</a:t>
            </a: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36" y="60190"/>
            <a:ext cx="1923798" cy="6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AREA DI COMPETENZA 4: </a:t>
            </a:r>
            <a:r>
              <a:rPr lang="it-IT" u="sng" dirty="0"/>
              <a:t>Predisporre/presentare report valutativi</a:t>
            </a:r>
            <a:r>
              <a:rPr lang="it-IT" dirty="0"/>
              <a:t>. Il Valutatore professionista organizza i materiali raccolti utilizzando modalità rappresentative e descrittive coerenti con il contesto di riferimento al fine di trasmettere alla committenza e agli attori coinvolti i risultati del lavoro svolto. L’EPV è in grado di illustrare quanto prodotto, motivandone i diversi aspetti ed esplicitandone le possibili diverse chiavi di lettura  in interazione con pubblici diversi.</a:t>
            </a: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36" y="60190"/>
            <a:ext cx="1923798" cy="6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8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424</Words>
  <Application>Microsoft Office PowerPoint</Application>
  <PresentationFormat>Presentazione su schermo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La professione di Esperto dei processi Valutativi</vt:lpstr>
      <vt:lpstr>Cos’è una professione</vt:lpstr>
      <vt:lpstr>Definizione di un profilo professionale  si procede in tre Fasi. </vt:lpstr>
      <vt:lpstr>Presentazione standard di PowerPoint</vt:lpstr>
      <vt:lpstr>Le 4 aree di competenze dell’EPV</vt:lpstr>
      <vt:lpstr>Le 4 aree di competenze dell’EPV</vt:lpstr>
      <vt:lpstr>Presentazione standard di PowerPoint</vt:lpstr>
      <vt:lpstr>Presentazione standard di PowerPoint</vt:lpstr>
    </vt:vector>
  </TitlesOfParts>
  <Company>Buran Training SAS di De Angelis Giuseppina &amp;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Pina De Angelis</dc:creator>
  <cp:lastModifiedBy>D.S.P.S</cp:lastModifiedBy>
  <cp:revision>6</cp:revision>
  <dcterms:created xsi:type="dcterms:W3CDTF">2019-10-18T08:35:25Z</dcterms:created>
  <dcterms:modified xsi:type="dcterms:W3CDTF">2019-10-18T09:49:56Z</dcterms:modified>
</cp:coreProperties>
</file>